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132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98D945C-E633-4BB5-8713-C4F727FDB21B}" type="doc">
      <dgm:prSet loTypeId="urn:microsoft.com/office/officeart/2005/8/layout/vList2" loCatId="list" qsTypeId="urn:microsoft.com/office/officeart/2005/8/quickstyle/simple3" qsCatId="simple" csTypeId="urn:microsoft.com/office/officeart/2005/8/colors/colorful5" csCatId="colorful"/>
      <dgm:spPr/>
      <dgm:t>
        <a:bodyPr/>
        <a:lstStyle/>
        <a:p>
          <a:endParaRPr lang="de-DE"/>
        </a:p>
      </dgm:t>
    </dgm:pt>
    <dgm:pt modelId="{0F973F55-D471-4580-BF80-04A2C934451B}">
      <dgm:prSet/>
      <dgm:spPr/>
      <dgm:t>
        <a:bodyPr/>
        <a:lstStyle/>
        <a:p>
          <a:pPr rtl="0"/>
          <a:r>
            <a:rPr lang="de-DE" dirty="0" smtClean="0"/>
            <a:t>„Dieses Bild von mir und meiner besten Freundin stellt für mich wahre Freundschaft dar, weil es bei wahrer Freundschaft nur auf die inneren Werte ankommt. Es ist vollkommen egal, ob man sich äußerlich ähnlich sieht. Ob der eine z.B.  groß und der andere klein ist. Auf das Aussehen kommt es nicht an. Wie man nun unschwer auf dem Foto erkennen kann sehen meine beste Freundin und ich uns rein äußerlich nicht so ähnlich. Sie ist z.B. kleiner als ich, sonnengebräunt und ich bin dagegen eher blass. Wir sind zwei unterschiedliche Menschen, aber verstehen uns super gut.  Für wahre Freundschaft sind gemeinsame Interessen und Charakterzüge entscheidend und nicht die oberflächliche Betrachtung von Äußerlichkeiten. Die Person hinter der Fassade ist der Kern der Sache und oft lohnt es sich Menschen nicht  oberflächlich zu betrachten. Denn nur, wenn man sich auf Interessen und die anderen Dinge, die die Person wirklich ausmachen, einlässt, kann man in den Genuss von wahrer Freundschaft  kommen.“</a:t>
          </a:r>
          <a:endParaRPr lang="de-DE" dirty="0"/>
        </a:p>
      </dgm:t>
    </dgm:pt>
    <dgm:pt modelId="{B8DE06D9-C96A-433F-B753-3265AEB4BD3F}" type="parTrans" cxnId="{DCC5C12E-2D0B-4A17-A89B-CA61B9A03C17}">
      <dgm:prSet/>
      <dgm:spPr/>
      <dgm:t>
        <a:bodyPr/>
        <a:lstStyle/>
        <a:p>
          <a:endParaRPr lang="de-DE">
            <a:solidFill>
              <a:schemeClr val="tx1"/>
            </a:solidFill>
          </a:endParaRPr>
        </a:p>
      </dgm:t>
    </dgm:pt>
    <dgm:pt modelId="{BDEB6831-C7C3-4FDE-8A4F-72462EA37066}" type="sibTrans" cxnId="{DCC5C12E-2D0B-4A17-A89B-CA61B9A03C17}">
      <dgm:prSet/>
      <dgm:spPr/>
      <dgm:t>
        <a:bodyPr/>
        <a:lstStyle/>
        <a:p>
          <a:endParaRPr lang="de-DE">
            <a:solidFill>
              <a:schemeClr val="tx1"/>
            </a:solidFill>
          </a:endParaRPr>
        </a:p>
      </dgm:t>
    </dgm:pt>
    <dgm:pt modelId="{62638C56-E981-41BD-BF36-9FD5C9B53CE6}" type="pres">
      <dgm:prSet presAssocID="{498D945C-E633-4BB5-8713-C4F727FDB21B}" presName="linear" presStyleCnt="0">
        <dgm:presLayoutVars>
          <dgm:animLvl val="lvl"/>
          <dgm:resizeHandles val="exact"/>
        </dgm:presLayoutVars>
      </dgm:prSet>
      <dgm:spPr/>
    </dgm:pt>
    <dgm:pt modelId="{85EBAB39-7D79-42BB-9EA2-EAB94FD2638E}" type="pres">
      <dgm:prSet presAssocID="{0F973F55-D471-4580-BF80-04A2C934451B}" presName="parentText" presStyleLbl="node1" presStyleIdx="0" presStyleCnt="1">
        <dgm:presLayoutVars>
          <dgm:chMax val="0"/>
          <dgm:bulletEnabled val="1"/>
        </dgm:presLayoutVars>
      </dgm:prSet>
      <dgm:spPr/>
    </dgm:pt>
  </dgm:ptLst>
  <dgm:cxnLst>
    <dgm:cxn modelId="{CC806296-2663-4A25-995B-F4CECED15636}" type="presOf" srcId="{498D945C-E633-4BB5-8713-C4F727FDB21B}" destId="{62638C56-E981-41BD-BF36-9FD5C9B53CE6}" srcOrd="0" destOrd="0" presId="urn:microsoft.com/office/officeart/2005/8/layout/vList2"/>
    <dgm:cxn modelId="{26DC1723-3D31-4825-92B7-3A10047E4524}" type="presOf" srcId="{0F973F55-D471-4580-BF80-04A2C934451B}" destId="{85EBAB39-7D79-42BB-9EA2-EAB94FD2638E}" srcOrd="0" destOrd="0" presId="urn:microsoft.com/office/officeart/2005/8/layout/vList2"/>
    <dgm:cxn modelId="{DCC5C12E-2D0B-4A17-A89B-CA61B9A03C17}" srcId="{498D945C-E633-4BB5-8713-C4F727FDB21B}" destId="{0F973F55-D471-4580-BF80-04A2C934451B}" srcOrd="0" destOrd="0" parTransId="{B8DE06D9-C96A-433F-B753-3265AEB4BD3F}" sibTransId="{BDEB6831-C7C3-4FDE-8A4F-72462EA37066}"/>
    <dgm:cxn modelId="{E2C89C88-85B9-4528-9036-642E4CF238A4}" type="presParOf" srcId="{62638C56-E981-41BD-BF36-9FD5C9B53CE6}" destId="{85EBAB39-7D79-42BB-9EA2-EAB94FD2638E}"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FCF6BFF-E121-4DA9-B88A-671D13C448BC}"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de-DE"/>
        </a:p>
      </dgm:t>
    </dgm:pt>
    <dgm:pt modelId="{35C008C0-9109-4E36-9B4B-ACB4A49B22C3}">
      <dgm:prSet custT="1"/>
      <dgm:spPr/>
      <dgm:t>
        <a:bodyPr/>
        <a:lstStyle/>
        <a:p>
          <a:pPr rtl="0"/>
          <a:r>
            <a:rPr lang="de-DE" sz="1100" smtClean="0">
              <a:solidFill>
                <a:schemeClr val="tx1"/>
              </a:solidFill>
            </a:rPr>
            <a:t>„Ich habe dieses Bild ausgewählt, weil es verdeutlicht, dass man sich in einer Freundschaft nicht verstellt - Freunde lieben sich so wie sie sind.</a:t>
          </a:r>
          <a:endParaRPr lang="de-DE" sz="1100">
            <a:solidFill>
              <a:schemeClr val="tx1"/>
            </a:solidFill>
          </a:endParaRPr>
        </a:p>
      </dgm:t>
    </dgm:pt>
    <dgm:pt modelId="{D05528A2-A642-4085-905A-36931D98C8A3}" type="parTrans" cxnId="{B9ABF3CA-1367-49F4-9B06-412642D4F386}">
      <dgm:prSet/>
      <dgm:spPr/>
      <dgm:t>
        <a:bodyPr/>
        <a:lstStyle/>
        <a:p>
          <a:endParaRPr lang="de-DE" sz="2800">
            <a:solidFill>
              <a:schemeClr val="tx1"/>
            </a:solidFill>
          </a:endParaRPr>
        </a:p>
      </dgm:t>
    </dgm:pt>
    <dgm:pt modelId="{D38A95C5-FD1F-4FC2-8ED3-15360284CA29}" type="sibTrans" cxnId="{B9ABF3CA-1367-49F4-9B06-412642D4F386}">
      <dgm:prSet/>
      <dgm:spPr/>
      <dgm:t>
        <a:bodyPr/>
        <a:lstStyle/>
        <a:p>
          <a:endParaRPr lang="de-DE" sz="2800">
            <a:solidFill>
              <a:schemeClr val="tx1"/>
            </a:solidFill>
          </a:endParaRPr>
        </a:p>
      </dgm:t>
    </dgm:pt>
    <dgm:pt modelId="{2BE4D1EF-2D1A-47EF-80FD-5249767DAE21}">
      <dgm:prSet custT="1"/>
      <dgm:spPr/>
      <dgm:t>
        <a:bodyPr/>
        <a:lstStyle/>
        <a:p>
          <a:pPr rtl="0"/>
          <a:r>
            <a:rPr lang="de-DE" sz="1100" smtClean="0">
              <a:solidFill>
                <a:schemeClr val="tx1"/>
              </a:solidFill>
            </a:rPr>
            <a:t>Seine ganze Person so offen darzulegen, bedeutet eine tiefe Verbundenheit und Vertrauen.“</a:t>
          </a:r>
          <a:endParaRPr lang="de-DE" sz="1100">
            <a:solidFill>
              <a:schemeClr val="tx1"/>
            </a:solidFill>
          </a:endParaRPr>
        </a:p>
      </dgm:t>
    </dgm:pt>
    <dgm:pt modelId="{166855B7-F4CC-42CF-B62B-B237846BD208}" type="parTrans" cxnId="{F4803776-70E0-4CB5-93D5-295BBF9A338C}">
      <dgm:prSet/>
      <dgm:spPr/>
      <dgm:t>
        <a:bodyPr/>
        <a:lstStyle/>
        <a:p>
          <a:endParaRPr lang="de-DE" sz="2800">
            <a:solidFill>
              <a:schemeClr val="tx1"/>
            </a:solidFill>
          </a:endParaRPr>
        </a:p>
      </dgm:t>
    </dgm:pt>
    <dgm:pt modelId="{1576B702-44E2-4164-B272-EE86F6160B6C}" type="sibTrans" cxnId="{F4803776-70E0-4CB5-93D5-295BBF9A338C}">
      <dgm:prSet/>
      <dgm:spPr/>
      <dgm:t>
        <a:bodyPr/>
        <a:lstStyle/>
        <a:p>
          <a:endParaRPr lang="de-DE" sz="2800">
            <a:solidFill>
              <a:schemeClr val="tx1"/>
            </a:solidFill>
          </a:endParaRPr>
        </a:p>
      </dgm:t>
    </dgm:pt>
    <dgm:pt modelId="{F36F2E72-C4D2-4D89-B8A6-B2711D48BDB3}" type="pres">
      <dgm:prSet presAssocID="{FFCF6BFF-E121-4DA9-B88A-671D13C448BC}" presName="linear" presStyleCnt="0">
        <dgm:presLayoutVars>
          <dgm:animLvl val="lvl"/>
          <dgm:resizeHandles val="exact"/>
        </dgm:presLayoutVars>
      </dgm:prSet>
      <dgm:spPr/>
    </dgm:pt>
    <dgm:pt modelId="{EDEDEF40-0397-44BC-99EB-A02594EBD997}" type="pres">
      <dgm:prSet presAssocID="{35C008C0-9109-4E36-9B4B-ACB4A49B22C3}" presName="parentText" presStyleLbl="node1" presStyleIdx="0" presStyleCnt="2">
        <dgm:presLayoutVars>
          <dgm:chMax val="0"/>
          <dgm:bulletEnabled val="1"/>
        </dgm:presLayoutVars>
      </dgm:prSet>
      <dgm:spPr/>
    </dgm:pt>
    <dgm:pt modelId="{ECA8F005-BAEA-4C6A-A462-BFA72ADA02A4}" type="pres">
      <dgm:prSet presAssocID="{D38A95C5-FD1F-4FC2-8ED3-15360284CA29}" presName="spacer" presStyleCnt="0"/>
      <dgm:spPr/>
    </dgm:pt>
    <dgm:pt modelId="{9927B8D0-7800-4B99-AFB4-AC9EB68B7452}" type="pres">
      <dgm:prSet presAssocID="{2BE4D1EF-2D1A-47EF-80FD-5249767DAE21}" presName="parentText" presStyleLbl="node1" presStyleIdx="1" presStyleCnt="2">
        <dgm:presLayoutVars>
          <dgm:chMax val="0"/>
          <dgm:bulletEnabled val="1"/>
        </dgm:presLayoutVars>
      </dgm:prSet>
      <dgm:spPr/>
    </dgm:pt>
  </dgm:ptLst>
  <dgm:cxnLst>
    <dgm:cxn modelId="{B9ABF3CA-1367-49F4-9B06-412642D4F386}" srcId="{FFCF6BFF-E121-4DA9-B88A-671D13C448BC}" destId="{35C008C0-9109-4E36-9B4B-ACB4A49B22C3}" srcOrd="0" destOrd="0" parTransId="{D05528A2-A642-4085-905A-36931D98C8A3}" sibTransId="{D38A95C5-FD1F-4FC2-8ED3-15360284CA29}"/>
    <dgm:cxn modelId="{337C1DE7-C206-42CA-83F9-4155A836759D}" type="presOf" srcId="{35C008C0-9109-4E36-9B4B-ACB4A49B22C3}" destId="{EDEDEF40-0397-44BC-99EB-A02594EBD997}" srcOrd="0" destOrd="0" presId="urn:microsoft.com/office/officeart/2005/8/layout/vList2"/>
    <dgm:cxn modelId="{468C7208-A177-4252-8CAE-EE4E2B43D6A6}" type="presOf" srcId="{FFCF6BFF-E121-4DA9-B88A-671D13C448BC}" destId="{F36F2E72-C4D2-4D89-B8A6-B2711D48BDB3}" srcOrd="0" destOrd="0" presId="urn:microsoft.com/office/officeart/2005/8/layout/vList2"/>
    <dgm:cxn modelId="{CCFCE71D-6D18-4494-9B4B-9EC94592B4F1}" type="presOf" srcId="{2BE4D1EF-2D1A-47EF-80FD-5249767DAE21}" destId="{9927B8D0-7800-4B99-AFB4-AC9EB68B7452}" srcOrd="0" destOrd="0" presId="urn:microsoft.com/office/officeart/2005/8/layout/vList2"/>
    <dgm:cxn modelId="{F4803776-70E0-4CB5-93D5-295BBF9A338C}" srcId="{FFCF6BFF-E121-4DA9-B88A-671D13C448BC}" destId="{2BE4D1EF-2D1A-47EF-80FD-5249767DAE21}" srcOrd="1" destOrd="0" parTransId="{166855B7-F4CC-42CF-B62B-B237846BD208}" sibTransId="{1576B702-44E2-4164-B272-EE86F6160B6C}"/>
    <dgm:cxn modelId="{90435851-5991-47BA-A2B3-4FCF265C8F5A}" type="presParOf" srcId="{F36F2E72-C4D2-4D89-B8A6-B2711D48BDB3}" destId="{EDEDEF40-0397-44BC-99EB-A02594EBD997}" srcOrd="0" destOrd="0" presId="urn:microsoft.com/office/officeart/2005/8/layout/vList2"/>
    <dgm:cxn modelId="{2582E8E1-16A3-43E3-8494-90724ED5396D}" type="presParOf" srcId="{F36F2E72-C4D2-4D89-B8A6-B2711D48BDB3}" destId="{ECA8F005-BAEA-4C6A-A462-BFA72ADA02A4}" srcOrd="1" destOrd="0" presId="urn:microsoft.com/office/officeart/2005/8/layout/vList2"/>
    <dgm:cxn modelId="{0FACE30C-89AF-4C24-B089-0DC67E0A3169}" type="presParOf" srcId="{F36F2E72-C4D2-4D89-B8A6-B2711D48BDB3}" destId="{9927B8D0-7800-4B99-AFB4-AC9EB68B7452}" srcOrd="2"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41109DF-1697-4DB7-9A0E-468EF29C1D55}" type="doc">
      <dgm:prSet loTypeId="urn:microsoft.com/office/officeart/2005/8/layout/venn1" loCatId="relationship" qsTypeId="urn:microsoft.com/office/officeart/2005/8/quickstyle/simple1" qsCatId="simple" csTypeId="urn:microsoft.com/office/officeart/2005/8/colors/colorful5" csCatId="colorful"/>
      <dgm:spPr/>
      <dgm:t>
        <a:bodyPr/>
        <a:lstStyle/>
        <a:p>
          <a:endParaRPr lang="de-DE"/>
        </a:p>
      </dgm:t>
    </dgm:pt>
    <dgm:pt modelId="{630A773C-C94D-4C6A-907A-FB2FB893ECAF}">
      <dgm:prSet custT="1"/>
      <dgm:spPr/>
      <dgm:t>
        <a:bodyPr/>
        <a:lstStyle/>
        <a:p>
          <a:pPr rtl="0"/>
          <a:r>
            <a:rPr lang="de-DE" sz="1100" dirty="0" smtClean="0">
              <a:solidFill>
                <a:schemeClr val="tx1"/>
              </a:solidFill>
            </a:rPr>
            <a:t>„Dieses Bild stellt für mich Freundschaft in einer schönen Art und Weise dar. Der linke Arm ist grau und chaotisch gezeichnet, der rechte dagegen ist mit hellen und bunten Farben ausgemalt. Das tollste an dem Bild ist für mich, dass dort wo sich die Hände berühren, die bunte Hand sozusagen in die graue Hand verläuft. Das drückt für mich nicht nur tiefe Bindung aus, sondern auch Akzeptanz und Unterstützung. Denn die Hände greifen ineinander und halten sich so fest, dass etwas von dem fröhlichen und lebendigem Bunten auf das kalte und blasse Grau abfärbt, was sich sehr gut auf das Leben und die Freundschaft übertragen lässt.“</a:t>
          </a:r>
          <a:endParaRPr lang="de-DE" sz="1100" dirty="0">
            <a:solidFill>
              <a:schemeClr val="tx1"/>
            </a:solidFill>
          </a:endParaRPr>
        </a:p>
      </dgm:t>
    </dgm:pt>
    <dgm:pt modelId="{F1955CD5-659C-4181-BC8A-E19CBD6E167D}" type="parTrans" cxnId="{AEE8E603-1D50-47E1-80FB-AFA73548226B}">
      <dgm:prSet/>
      <dgm:spPr/>
      <dgm:t>
        <a:bodyPr/>
        <a:lstStyle/>
        <a:p>
          <a:endParaRPr lang="de-DE" sz="3600">
            <a:solidFill>
              <a:schemeClr val="tx1"/>
            </a:solidFill>
          </a:endParaRPr>
        </a:p>
      </dgm:t>
    </dgm:pt>
    <dgm:pt modelId="{727F9C62-D3EB-41EE-AC54-F07124301D43}" type="sibTrans" cxnId="{AEE8E603-1D50-47E1-80FB-AFA73548226B}">
      <dgm:prSet/>
      <dgm:spPr/>
      <dgm:t>
        <a:bodyPr/>
        <a:lstStyle/>
        <a:p>
          <a:endParaRPr lang="de-DE" sz="3600">
            <a:solidFill>
              <a:schemeClr val="tx1"/>
            </a:solidFill>
          </a:endParaRPr>
        </a:p>
      </dgm:t>
    </dgm:pt>
    <dgm:pt modelId="{24BAB009-843A-411F-809D-6619185AD85C}" type="pres">
      <dgm:prSet presAssocID="{241109DF-1697-4DB7-9A0E-468EF29C1D55}" presName="compositeShape" presStyleCnt="0">
        <dgm:presLayoutVars>
          <dgm:chMax val="7"/>
          <dgm:dir/>
          <dgm:resizeHandles val="exact"/>
        </dgm:presLayoutVars>
      </dgm:prSet>
      <dgm:spPr/>
    </dgm:pt>
    <dgm:pt modelId="{E31089C1-E643-469F-AAA5-A8BA338BAE72}" type="pres">
      <dgm:prSet presAssocID="{630A773C-C94D-4C6A-907A-FB2FB893ECAF}" presName="circ1TxSh" presStyleLbl="vennNode1" presStyleIdx="0" presStyleCnt="1"/>
      <dgm:spPr/>
    </dgm:pt>
  </dgm:ptLst>
  <dgm:cxnLst>
    <dgm:cxn modelId="{AEE8E603-1D50-47E1-80FB-AFA73548226B}" srcId="{241109DF-1697-4DB7-9A0E-468EF29C1D55}" destId="{630A773C-C94D-4C6A-907A-FB2FB893ECAF}" srcOrd="0" destOrd="0" parTransId="{F1955CD5-659C-4181-BC8A-E19CBD6E167D}" sibTransId="{727F9C62-D3EB-41EE-AC54-F07124301D43}"/>
    <dgm:cxn modelId="{73814A91-0D0E-432C-BD1D-1810271F17F8}" type="presOf" srcId="{630A773C-C94D-4C6A-907A-FB2FB893ECAF}" destId="{E31089C1-E643-469F-AAA5-A8BA338BAE72}" srcOrd="0" destOrd="0" presId="urn:microsoft.com/office/officeart/2005/8/layout/venn1"/>
    <dgm:cxn modelId="{18739FC5-ACF2-4AD3-8869-F8F8040076B9}" type="presOf" srcId="{241109DF-1697-4DB7-9A0E-468EF29C1D55}" destId="{24BAB009-843A-411F-809D-6619185AD85C}" srcOrd="0" destOrd="0" presId="urn:microsoft.com/office/officeart/2005/8/layout/venn1"/>
    <dgm:cxn modelId="{AD267E50-2305-4B77-992B-3B7DAFA4272F}" type="presParOf" srcId="{24BAB009-843A-411F-809D-6619185AD85C}" destId="{E31089C1-E643-469F-AAA5-A8BA338BAE72}" srcOrd="0" destOrd="0" presId="urn:microsoft.com/office/officeart/2005/8/layout/venn1"/>
  </dgm:cxnLst>
  <dgm:bg/>
  <dgm:whole/>
  <dgm:extLst>
    <a:ext uri="http://schemas.microsoft.com/office/drawing/2008/diagram">
      <dsp:dataModelExt xmlns:dsp="http://schemas.microsoft.com/office/drawing/2008/diagram" relId="rId1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6A412AE-46A5-4779-9722-1DBBC8753D19}" type="doc">
      <dgm:prSet loTypeId="urn:microsoft.com/office/officeart/2005/8/layout/vList5" loCatId="list" qsTypeId="urn:microsoft.com/office/officeart/2005/8/quickstyle/simple2" qsCatId="simple" csTypeId="urn:microsoft.com/office/officeart/2005/8/colors/colorful3" csCatId="colorful" phldr="1"/>
      <dgm:spPr/>
      <dgm:t>
        <a:bodyPr/>
        <a:lstStyle/>
        <a:p>
          <a:endParaRPr lang="de-DE"/>
        </a:p>
      </dgm:t>
    </dgm:pt>
    <dgm:pt modelId="{E1564B47-2B31-4D9C-BC61-F1C075B2A575}">
      <dgm:prSet custT="1"/>
      <dgm:spPr/>
      <dgm:t>
        <a:bodyPr/>
        <a:lstStyle/>
        <a:p>
          <a:pPr rtl="0"/>
          <a:r>
            <a:rPr lang="de-DE" sz="1200" smtClean="0">
              <a:solidFill>
                <a:schemeClr val="tx1"/>
              </a:solidFill>
            </a:rPr>
            <a:t>„Dieses Bild drückt für mich wahre Freundschaft aus, weil es wichtig ist mit seinen Freunden Spaß zu haben und sich nicht zu verstellen.“</a:t>
          </a:r>
          <a:endParaRPr lang="de-DE" sz="1200">
            <a:solidFill>
              <a:schemeClr val="tx1"/>
            </a:solidFill>
          </a:endParaRPr>
        </a:p>
      </dgm:t>
    </dgm:pt>
    <dgm:pt modelId="{4D445B28-E1B9-4CDA-B2F0-1775AAA846F2}" type="parTrans" cxnId="{280DF057-479B-4F46-A637-BF43B5EBB86C}">
      <dgm:prSet/>
      <dgm:spPr/>
      <dgm:t>
        <a:bodyPr/>
        <a:lstStyle/>
        <a:p>
          <a:endParaRPr lang="de-DE" sz="2800">
            <a:solidFill>
              <a:schemeClr val="tx1"/>
            </a:solidFill>
          </a:endParaRPr>
        </a:p>
      </dgm:t>
    </dgm:pt>
    <dgm:pt modelId="{41460978-05F6-4FE8-A17A-BA7E2A8E0955}" type="sibTrans" cxnId="{280DF057-479B-4F46-A637-BF43B5EBB86C}">
      <dgm:prSet/>
      <dgm:spPr/>
      <dgm:t>
        <a:bodyPr/>
        <a:lstStyle/>
        <a:p>
          <a:endParaRPr lang="de-DE" sz="2800">
            <a:solidFill>
              <a:schemeClr val="tx1"/>
            </a:solidFill>
          </a:endParaRPr>
        </a:p>
      </dgm:t>
    </dgm:pt>
    <dgm:pt modelId="{F68FF969-772D-4AD8-96DD-631EF9027E41}" type="pres">
      <dgm:prSet presAssocID="{F6A412AE-46A5-4779-9722-1DBBC8753D19}" presName="Name0" presStyleCnt="0">
        <dgm:presLayoutVars>
          <dgm:dir/>
          <dgm:animLvl val="lvl"/>
          <dgm:resizeHandles val="exact"/>
        </dgm:presLayoutVars>
      </dgm:prSet>
      <dgm:spPr/>
    </dgm:pt>
    <dgm:pt modelId="{02F0CB0D-4AF8-4107-9BC7-F6ABFCD221A6}" type="pres">
      <dgm:prSet presAssocID="{E1564B47-2B31-4D9C-BC61-F1C075B2A575}" presName="linNode" presStyleCnt="0"/>
      <dgm:spPr/>
    </dgm:pt>
    <dgm:pt modelId="{717223E0-D41B-4463-8666-DD39A1383DA3}" type="pres">
      <dgm:prSet presAssocID="{E1564B47-2B31-4D9C-BC61-F1C075B2A575}" presName="parentText" presStyleLbl="node1" presStyleIdx="0" presStyleCnt="1" custScaleX="262492">
        <dgm:presLayoutVars>
          <dgm:chMax val="1"/>
          <dgm:bulletEnabled val="1"/>
        </dgm:presLayoutVars>
      </dgm:prSet>
      <dgm:spPr/>
    </dgm:pt>
  </dgm:ptLst>
  <dgm:cxnLst>
    <dgm:cxn modelId="{280DF057-479B-4F46-A637-BF43B5EBB86C}" srcId="{F6A412AE-46A5-4779-9722-1DBBC8753D19}" destId="{E1564B47-2B31-4D9C-BC61-F1C075B2A575}" srcOrd="0" destOrd="0" parTransId="{4D445B28-E1B9-4CDA-B2F0-1775AAA846F2}" sibTransId="{41460978-05F6-4FE8-A17A-BA7E2A8E0955}"/>
    <dgm:cxn modelId="{23046799-C732-477E-A51F-457235E09A0B}" type="presOf" srcId="{E1564B47-2B31-4D9C-BC61-F1C075B2A575}" destId="{717223E0-D41B-4463-8666-DD39A1383DA3}" srcOrd="0" destOrd="0" presId="urn:microsoft.com/office/officeart/2005/8/layout/vList5"/>
    <dgm:cxn modelId="{27B9FA43-5D1E-4C7F-88C9-E2D8680E57A7}" type="presOf" srcId="{F6A412AE-46A5-4779-9722-1DBBC8753D19}" destId="{F68FF969-772D-4AD8-96DD-631EF9027E41}" srcOrd="0" destOrd="0" presId="urn:microsoft.com/office/officeart/2005/8/layout/vList5"/>
    <dgm:cxn modelId="{45741925-9544-4C0A-B411-023D0634F9A2}" type="presParOf" srcId="{F68FF969-772D-4AD8-96DD-631EF9027E41}" destId="{02F0CB0D-4AF8-4107-9BC7-F6ABFCD221A6}" srcOrd="0" destOrd="0" presId="urn:microsoft.com/office/officeart/2005/8/layout/vList5"/>
    <dgm:cxn modelId="{75DB81FD-2247-4DE5-BAEF-AD446C2E2674}" type="presParOf" srcId="{02F0CB0D-4AF8-4107-9BC7-F6ABFCD221A6}" destId="{717223E0-D41B-4463-8666-DD39A1383DA3}" srcOrd="0" destOrd="0" presId="urn:microsoft.com/office/officeart/2005/8/layout/vList5"/>
  </dgm:cxnLst>
  <dgm:bg/>
  <dgm:whole/>
  <dgm:extLst>
    <a:ext uri="http://schemas.microsoft.com/office/drawing/2008/diagram">
      <dsp:dataModelExt xmlns:dsp="http://schemas.microsoft.com/office/drawing/2008/diagram" relId="rId2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EBAB39-7D79-42BB-9EA2-EAB94FD2638E}">
      <dsp:nvSpPr>
        <dsp:cNvPr id="0" name=""/>
        <dsp:cNvSpPr/>
      </dsp:nvSpPr>
      <dsp:spPr>
        <a:xfrm>
          <a:off x="0" y="172731"/>
          <a:ext cx="3282080" cy="3809520"/>
        </a:xfrm>
        <a:prstGeom prst="roundRect">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lvl="0" algn="l" defTabSz="488950" rtl="0">
            <a:lnSpc>
              <a:spcPct val="90000"/>
            </a:lnSpc>
            <a:spcBef>
              <a:spcPct val="0"/>
            </a:spcBef>
            <a:spcAft>
              <a:spcPct val="35000"/>
            </a:spcAft>
          </a:pPr>
          <a:r>
            <a:rPr lang="de-DE" sz="1100" kern="1200" dirty="0" smtClean="0"/>
            <a:t>„Dieses Bild von mir und meiner besten Freundin stellt für mich wahre Freundschaft dar, weil es bei wahrer Freundschaft nur auf die inneren Werte ankommt. Es ist vollkommen egal, ob man sich äußerlich ähnlich sieht. Ob der eine z.B.  groß und der andere klein ist. Auf das Aussehen kommt es nicht an. Wie man nun unschwer auf dem Foto erkennen kann sehen meine beste Freundin und ich uns rein äußerlich nicht so ähnlich. Sie ist z.B. kleiner als ich, sonnengebräunt und ich bin dagegen eher blass. Wir sind zwei unterschiedliche Menschen, aber verstehen uns super gut.  Für wahre Freundschaft sind gemeinsame Interessen und Charakterzüge entscheidend und nicht die oberflächliche Betrachtung von Äußerlichkeiten. Die Person hinter der Fassade ist der Kern der Sache und oft lohnt es sich Menschen nicht  oberflächlich zu betrachten. Denn nur, wenn man sich auf Interessen und die anderen Dinge, die die Person wirklich ausmachen, einlässt, kann man in den Genuss von wahrer Freundschaft  kommen.“</a:t>
          </a:r>
          <a:endParaRPr lang="de-DE" sz="1100" kern="1200" dirty="0"/>
        </a:p>
      </dsp:txBody>
      <dsp:txXfrm>
        <a:off x="160218" y="332949"/>
        <a:ext cx="2961644" cy="348908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EDEF40-0397-44BC-99EB-A02594EBD997}">
      <dsp:nvSpPr>
        <dsp:cNvPr id="0" name=""/>
        <dsp:cNvSpPr/>
      </dsp:nvSpPr>
      <dsp:spPr>
        <a:xfrm>
          <a:off x="0" y="239"/>
          <a:ext cx="2700902" cy="686049"/>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l" defTabSz="488950" rtl="0">
            <a:lnSpc>
              <a:spcPct val="90000"/>
            </a:lnSpc>
            <a:spcBef>
              <a:spcPct val="0"/>
            </a:spcBef>
            <a:spcAft>
              <a:spcPct val="35000"/>
            </a:spcAft>
          </a:pPr>
          <a:r>
            <a:rPr lang="de-DE" sz="1100" kern="1200" smtClean="0">
              <a:solidFill>
                <a:schemeClr val="tx1"/>
              </a:solidFill>
            </a:rPr>
            <a:t>„Ich habe dieses Bild ausgewählt, weil es verdeutlicht, dass man sich in einer Freundschaft nicht verstellt - Freunde lieben sich so wie sie sind.</a:t>
          </a:r>
          <a:endParaRPr lang="de-DE" sz="1100" kern="1200">
            <a:solidFill>
              <a:schemeClr val="tx1"/>
            </a:solidFill>
          </a:endParaRPr>
        </a:p>
      </dsp:txBody>
      <dsp:txXfrm>
        <a:off x="33490" y="33729"/>
        <a:ext cx="2633922" cy="619069"/>
      </dsp:txXfrm>
    </dsp:sp>
    <dsp:sp modelId="{9927B8D0-7800-4B99-AFB4-AC9EB68B7452}">
      <dsp:nvSpPr>
        <dsp:cNvPr id="0" name=""/>
        <dsp:cNvSpPr/>
      </dsp:nvSpPr>
      <dsp:spPr>
        <a:xfrm>
          <a:off x="0" y="698706"/>
          <a:ext cx="2700902" cy="686049"/>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l" defTabSz="488950" rtl="0">
            <a:lnSpc>
              <a:spcPct val="90000"/>
            </a:lnSpc>
            <a:spcBef>
              <a:spcPct val="0"/>
            </a:spcBef>
            <a:spcAft>
              <a:spcPct val="35000"/>
            </a:spcAft>
          </a:pPr>
          <a:r>
            <a:rPr lang="de-DE" sz="1100" kern="1200" smtClean="0">
              <a:solidFill>
                <a:schemeClr val="tx1"/>
              </a:solidFill>
            </a:rPr>
            <a:t>Seine ganze Person so offen darzulegen, bedeutet eine tiefe Verbundenheit und Vertrauen.“</a:t>
          </a:r>
          <a:endParaRPr lang="de-DE" sz="1100" kern="1200">
            <a:solidFill>
              <a:schemeClr val="tx1"/>
            </a:solidFill>
          </a:endParaRPr>
        </a:p>
      </dsp:txBody>
      <dsp:txXfrm>
        <a:off x="33490" y="732196"/>
        <a:ext cx="2633922" cy="61906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1089C1-E643-469F-AAA5-A8BA338BAE72}">
      <dsp:nvSpPr>
        <dsp:cNvPr id="0" name=""/>
        <dsp:cNvSpPr/>
      </dsp:nvSpPr>
      <dsp:spPr>
        <a:xfrm>
          <a:off x="1101315" y="0"/>
          <a:ext cx="3486001" cy="3486001"/>
        </a:xfrm>
        <a:prstGeom prst="ellipse">
          <a:avLst/>
        </a:prstGeom>
        <a:solidFill>
          <a:schemeClr val="accent5">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488950" rtl="0">
            <a:lnSpc>
              <a:spcPct val="90000"/>
            </a:lnSpc>
            <a:spcBef>
              <a:spcPct val="0"/>
            </a:spcBef>
            <a:spcAft>
              <a:spcPct val="35000"/>
            </a:spcAft>
          </a:pPr>
          <a:r>
            <a:rPr lang="de-DE" sz="1100" kern="1200" dirty="0" smtClean="0">
              <a:solidFill>
                <a:schemeClr val="tx1"/>
              </a:solidFill>
            </a:rPr>
            <a:t>„Dieses Bild stellt für mich Freundschaft in einer schönen Art und Weise dar. Der linke Arm ist grau und chaotisch gezeichnet, der rechte dagegen ist mit hellen und bunten Farben ausgemalt. Das tollste an dem Bild ist für mich, dass dort wo sich die Hände berühren, die bunte Hand sozusagen in die graue Hand verläuft. Das drückt für mich nicht nur tiefe Bindung aus, sondern auch Akzeptanz und Unterstützung. Denn die Hände greifen ineinander und halten sich so fest, dass etwas von dem fröhlichen und lebendigem Bunten auf das kalte und blasse Grau abfärbt, was sich sehr gut auf das Leben und die Freundschaft übertragen lässt.“</a:t>
          </a:r>
          <a:endParaRPr lang="de-DE" sz="1100" kern="1200" dirty="0">
            <a:solidFill>
              <a:schemeClr val="tx1"/>
            </a:solidFill>
          </a:endParaRPr>
        </a:p>
      </dsp:txBody>
      <dsp:txXfrm>
        <a:off x="1611828" y="510513"/>
        <a:ext cx="2464975" cy="246497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7223E0-D41B-4463-8666-DD39A1383DA3}">
      <dsp:nvSpPr>
        <dsp:cNvPr id="0" name=""/>
        <dsp:cNvSpPr/>
      </dsp:nvSpPr>
      <dsp:spPr>
        <a:xfrm>
          <a:off x="79279" y="645"/>
          <a:ext cx="2722808" cy="1320906"/>
        </a:xfrm>
        <a:prstGeom prst="round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22860" rIns="45720" bIns="22860" numCol="1" spcCol="1270" anchor="ctr" anchorCtr="0">
          <a:noAutofit/>
        </a:bodyPr>
        <a:lstStyle/>
        <a:p>
          <a:pPr lvl="0" algn="ctr" defTabSz="533400" rtl="0">
            <a:lnSpc>
              <a:spcPct val="90000"/>
            </a:lnSpc>
            <a:spcBef>
              <a:spcPct val="0"/>
            </a:spcBef>
            <a:spcAft>
              <a:spcPct val="35000"/>
            </a:spcAft>
          </a:pPr>
          <a:r>
            <a:rPr lang="de-DE" sz="1200" kern="1200" smtClean="0">
              <a:solidFill>
                <a:schemeClr val="tx1"/>
              </a:solidFill>
            </a:rPr>
            <a:t>„Dieses Bild drückt für mich wahre Freundschaft aus, weil es wichtig ist mit seinen Freunden Spaß zu haben und sich nicht zu verstellen.“</a:t>
          </a:r>
          <a:endParaRPr lang="de-DE" sz="1200" kern="1200">
            <a:solidFill>
              <a:schemeClr val="tx1"/>
            </a:solidFill>
          </a:endParaRPr>
        </a:p>
      </dsp:txBody>
      <dsp:txXfrm>
        <a:off x="143760" y="65126"/>
        <a:ext cx="2593846" cy="119194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807E6591-887D-4E90-B559-5072EDFDE861}" type="datetimeFigureOut">
              <a:rPr lang="de-DE" smtClean="0"/>
              <a:t>03.10.2015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7FF4FADA-A7B7-4784-B27F-B6E5B41DD652}" type="slidenum">
              <a:rPr lang="de-DE" smtClean="0"/>
              <a:t>‹Nr.›</a:t>
            </a:fld>
            <a:endParaRPr lang="de-DE"/>
          </a:p>
        </p:txBody>
      </p:sp>
    </p:spTree>
    <p:extLst>
      <p:ext uri="{BB962C8B-B14F-4D97-AF65-F5344CB8AC3E}">
        <p14:creationId xmlns:p14="http://schemas.microsoft.com/office/powerpoint/2010/main" val="28150043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807E6591-887D-4E90-B559-5072EDFDE861}" type="datetimeFigureOut">
              <a:rPr lang="de-DE" smtClean="0"/>
              <a:t>03.10.2015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7FF4FADA-A7B7-4784-B27F-B6E5B41DD652}" type="slidenum">
              <a:rPr lang="de-DE" smtClean="0"/>
              <a:t>‹Nr.›</a:t>
            </a:fld>
            <a:endParaRPr lang="de-DE"/>
          </a:p>
        </p:txBody>
      </p:sp>
    </p:spTree>
    <p:extLst>
      <p:ext uri="{BB962C8B-B14F-4D97-AF65-F5344CB8AC3E}">
        <p14:creationId xmlns:p14="http://schemas.microsoft.com/office/powerpoint/2010/main" val="7046394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807E6591-887D-4E90-B559-5072EDFDE861}" type="datetimeFigureOut">
              <a:rPr lang="de-DE" smtClean="0"/>
              <a:t>03.10.2015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7FF4FADA-A7B7-4784-B27F-B6E5B41DD652}" type="slidenum">
              <a:rPr lang="de-DE" smtClean="0"/>
              <a:t>‹Nr.›</a:t>
            </a:fld>
            <a:endParaRPr lang="de-DE"/>
          </a:p>
        </p:txBody>
      </p:sp>
    </p:spTree>
    <p:extLst>
      <p:ext uri="{BB962C8B-B14F-4D97-AF65-F5344CB8AC3E}">
        <p14:creationId xmlns:p14="http://schemas.microsoft.com/office/powerpoint/2010/main" val="170481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807E6591-887D-4E90-B559-5072EDFDE861}" type="datetimeFigureOut">
              <a:rPr lang="de-DE" smtClean="0"/>
              <a:t>03.10.2015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7FF4FADA-A7B7-4784-B27F-B6E5B41DD652}" type="slidenum">
              <a:rPr lang="de-DE" smtClean="0"/>
              <a:t>‹Nr.›</a:t>
            </a:fld>
            <a:endParaRPr lang="de-DE"/>
          </a:p>
        </p:txBody>
      </p:sp>
    </p:spTree>
    <p:extLst>
      <p:ext uri="{BB962C8B-B14F-4D97-AF65-F5344CB8AC3E}">
        <p14:creationId xmlns:p14="http://schemas.microsoft.com/office/powerpoint/2010/main" val="39383938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fld id="{807E6591-887D-4E90-B559-5072EDFDE861}" type="datetimeFigureOut">
              <a:rPr lang="de-DE" smtClean="0"/>
              <a:t>03.10.2015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7FF4FADA-A7B7-4784-B27F-B6E5B41DD652}" type="slidenum">
              <a:rPr lang="de-DE" smtClean="0"/>
              <a:t>‹Nr.›</a:t>
            </a:fld>
            <a:endParaRPr lang="de-DE"/>
          </a:p>
        </p:txBody>
      </p:sp>
    </p:spTree>
    <p:extLst>
      <p:ext uri="{BB962C8B-B14F-4D97-AF65-F5344CB8AC3E}">
        <p14:creationId xmlns:p14="http://schemas.microsoft.com/office/powerpoint/2010/main" val="11083532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807E6591-887D-4E90-B559-5072EDFDE861}" type="datetimeFigureOut">
              <a:rPr lang="de-DE" smtClean="0"/>
              <a:t>03.10.2015</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7FF4FADA-A7B7-4784-B27F-B6E5B41DD652}" type="slidenum">
              <a:rPr lang="de-DE" smtClean="0"/>
              <a:t>‹Nr.›</a:t>
            </a:fld>
            <a:endParaRPr lang="de-DE"/>
          </a:p>
        </p:txBody>
      </p:sp>
    </p:spTree>
    <p:extLst>
      <p:ext uri="{BB962C8B-B14F-4D97-AF65-F5344CB8AC3E}">
        <p14:creationId xmlns:p14="http://schemas.microsoft.com/office/powerpoint/2010/main" val="3063938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807E6591-887D-4E90-B559-5072EDFDE861}" type="datetimeFigureOut">
              <a:rPr lang="de-DE" smtClean="0"/>
              <a:t>03.10.2015</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7FF4FADA-A7B7-4784-B27F-B6E5B41DD652}" type="slidenum">
              <a:rPr lang="de-DE" smtClean="0"/>
              <a:t>‹Nr.›</a:t>
            </a:fld>
            <a:endParaRPr lang="de-DE"/>
          </a:p>
        </p:txBody>
      </p:sp>
    </p:spTree>
    <p:extLst>
      <p:ext uri="{BB962C8B-B14F-4D97-AF65-F5344CB8AC3E}">
        <p14:creationId xmlns:p14="http://schemas.microsoft.com/office/powerpoint/2010/main" val="21027603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807E6591-887D-4E90-B559-5072EDFDE861}" type="datetimeFigureOut">
              <a:rPr lang="de-DE" smtClean="0"/>
              <a:t>03.10.2015</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7FF4FADA-A7B7-4784-B27F-B6E5B41DD652}" type="slidenum">
              <a:rPr lang="de-DE" smtClean="0"/>
              <a:t>‹Nr.›</a:t>
            </a:fld>
            <a:endParaRPr lang="de-DE"/>
          </a:p>
        </p:txBody>
      </p:sp>
    </p:spTree>
    <p:extLst>
      <p:ext uri="{BB962C8B-B14F-4D97-AF65-F5344CB8AC3E}">
        <p14:creationId xmlns:p14="http://schemas.microsoft.com/office/powerpoint/2010/main" val="7118898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807E6591-887D-4E90-B559-5072EDFDE861}" type="datetimeFigureOut">
              <a:rPr lang="de-DE" smtClean="0"/>
              <a:t>03.10.2015</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7FF4FADA-A7B7-4784-B27F-B6E5B41DD652}" type="slidenum">
              <a:rPr lang="de-DE" smtClean="0"/>
              <a:t>‹Nr.›</a:t>
            </a:fld>
            <a:endParaRPr lang="de-DE"/>
          </a:p>
        </p:txBody>
      </p:sp>
    </p:spTree>
    <p:extLst>
      <p:ext uri="{BB962C8B-B14F-4D97-AF65-F5344CB8AC3E}">
        <p14:creationId xmlns:p14="http://schemas.microsoft.com/office/powerpoint/2010/main" val="40055834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807E6591-887D-4E90-B559-5072EDFDE861}" type="datetimeFigureOut">
              <a:rPr lang="de-DE" smtClean="0"/>
              <a:t>03.10.2015</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7FF4FADA-A7B7-4784-B27F-B6E5B41DD652}" type="slidenum">
              <a:rPr lang="de-DE" smtClean="0"/>
              <a:t>‹Nr.›</a:t>
            </a:fld>
            <a:endParaRPr lang="de-DE"/>
          </a:p>
        </p:txBody>
      </p:sp>
    </p:spTree>
    <p:extLst>
      <p:ext uri="{BB962C8B-B14F-4D97-AF65-F5344CB8AC3E}">
        <p14:creationId xmlns:p14="http://schemas.microsoft.com/office/powerpoint/2010/main" val="33742667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807E6591-887D-4E90-B559-5072EDFDE861}" type="datetimeFigureOut">
              <a:rPr lang="de-DE" smtClean="0"/>
              <a:t>03.10.2015</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7FF4FADA-A7B7-4784-B27F-B6E5B41DD652}" type="slidenum">
              <a:rPr lang="de-DE" smtClean="0"/>
              <a:t>‹Nr.›</a:t>
            </a:fld>
            <a:endParaRPr lang="de-DE"/>
          </a:p>
        </p:txBody>
      </p:sp>
    </p:spTree>
    <p:extLst>
      <p:ext uri="{BB962C8B-B14F-4D97-AF65-F5344CB8AC3E}">
        <p14:creationId xmlns:p14="http://schemas.microsoft.com/office/powerpoint/2010/main" val="37246834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7E6591-887D-4E90-B559-5072EDFDE861}" type="datetimeFigureOut">
              <a:rPr lang="de-DE" smtClean="0"/>
              <a:t>03.10.2015</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F4FADA-A7B7-4784-B27F-B6E5B41DD652}" type="slidenum">
              <a:rPr lang="de-DE" smtClean="0"/>
              <a:t>‹Nr.›</a:t>
            </a:fld>
            <a:endParaRPr lang="de-DE"/>
          </a:p>
        </p:txBody>
      </p:sp>
    </p:spTree>
    <p:extLst>
      <p:ext uri="{BB962C8B-B14F-4D97-AF65-F5344CB8AC3E}">
        <p14:creationId xmlns:p14="http://schemas.microsoft.com/office/powerpoint/2010/main" val="30452197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image" Target="../media/image2.png"/><Relationship Id="rId18" Type="http://schemas.openxmlformats.org/officeDocument/2006/relationships/diagramColors" Target="../diagrams/colors3.xml"/><Relationship Id="rId3" Type="http://schemas.openxmlformats.org/officeDocument/2006/relationships/diagramLayout" Target="../diagrams/layout1.xml"/><Relationship Id="rId21" Type="http://schemas.openxmlformats.org/officeDocument/2006/relationships/diagramData" Target="../diagrams/data4.xml"/><Relationship Id="rId7" Type="http://schemas.openxmlformats.org/officeDocument/2006/relationships/image" Target="../media/image1.png"/><Relationship Id="rId12" Type="http://schemas.microsoft.com/office/2007/relationships/diagramDrawing" Target="../diagrams/drawing2.xml"/><Relationship Id="rId17" Type="http://schemas.openxmlformats.org/officeDocument/2006/relationships/diagramQuickStyle" Target="../diagrams/quickStyle3.xml"/><Relationship Id="rId25" Type="http://schemas.microsoft.com/office/2007/relationships/diagramDrawing" Target="../diagrams/drawing4.xml"/><Relationship Id="rId2" Type="http://schemas.openxmlformats.org/officeDocument/2006/relationships/diagramData" Target="../diagrams/data1.xml"/><Relationship Id="rId16" Type="http://schemas.openxmlformats.org/officeDocument/2006/relationships/diagramLayout" Target="../diagrams/layout3.xml"/><Relationship Id="rId20" Type="http://schemas.openxmlformats.org/officeDocument/2006/relationships/image" Target="../media/image4.png"/><Relationship Id="rId1" Type="http://schemas.openxmlformats.org/officeDocument/2006/relationships/slideLayout" Target="../slideLayouts/slideLayout1.xml"/><Relationship Id="rId6" Type="http://schemas.microsoft.com/office/2007/relationships/diagramDrawing" Target="../diagrams/drawing1.xml"/><Relationship Id="rId11" Type="http://schemas.openxmlformats.org/officeDocument/2006/relationships/diagramColors" Target="../diagrams/colors2.xml"/><Relationship Id="rId24" Type="http://schemas.openxmlformats.org/officeDocument/2006/relationships/diagramColors" Target="../diagrams/colors4.xml"/><Relationship Id="rId5" Type="http://schemas.openxmlformats.org/officeDocument/2006/relationships/diagramColors" Target="../diagrams/colors1.xml"/><Relationship Id="rId15" Type="http://schemas.openxmlformats.org/officeDocument/2006/relationships/diagramData" Target="../diagrams/data3.xml"/><Relationship Id="rId23" Type="http://schemas.openxmlformats.org/officeDocument/2006/relationships/diagramQuickStyle" Target="../diagrams/quickStyle4.xml"/><Relationship Id="rId10" Type="http://schemas.openxmlformats.org/officeDocument/2006/relationships/diagramQuickStyle" Target="../diagrams/quickStyle2.xml"/><Relationship Id="rId19" Type="http://schemas.microsoft.com/office/2007/relationships/diagramDrawing" Target="../diagrams/drawing3.xml"/><Relationship Id="rId4" Type="http://schemas.openxmlformats.org/officeDocument/2006/relationships/diagramQuickStyle" Target="../diagrams/quickStyle1.xml"/><Relationship Id="rId9" Type="http://schemas.openxmlformats.org/officeDocument/2006/relationships/diagramLayout" Target="../diagrams/layout2.xml"/><Relationship Id="rId14" Type="http://schemas.openxmlformats.org/officeDocument/2006/relationships/image" Target="../media/image3.png"/><Relationship Id="rId22" Type="http://schemas.openxmlformats.org/officeDocument/2006/relationships/diagramLayout" Target="../diagrams/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Diagramm 9"/>
          <p:cNvGraphicFramePr/>
          <p:nvPr>
            <p:extLst>
              <p:ext uri="{D42A27DB-BD31-4B8C-83A1-F6EECF244321}">
                <p14:modId xmlns:p14="http://schemas.microsoft.com/office/powerpoint/2010/main" val="1039459032"/>
              </p:ext>
            </p:extLst>
          </p:nvPr>
        </p:nvGraphicFramePr>
        <p:xfrm>
          <a:off x="5861920" y="36573"/>
          <a:ext cx="3282080" cy="41549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 y="1"/>
            <a:ext cx="2923504" cy="22768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7" name="Diagramm 6"/>
          <p:cNvGraphicFramePr/>
          <p:nvPr>
            <p:extLst>
              <p:ext uri="{D42A27DB-BD31-4B8C-83A1-F6EECF244321}">
                <p14:modId xmlns:p14="http://schemas.microsoft.com/office/powerpoint/2010/main" val="2727437930"/>
              </p:ext>
            </p:extLst>
          </p:nvPr>
        </p:nvGraphicFramePr>
        <p:xfrm>
          <a:off x="70897" y="2368395"/>
          <a:ext cx="2700903" cy="1384995"/>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2" name="Picture 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119575" y="4191557"/>
            <a:ext cx="2865956" cy="1910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rotWithShape="1">
          <a:blip r:embed="rId14">
            <a:extLst>
              <a:ext uri="{28A0092B-C50C-407E-A947-70E740481C1C}">
                <a14:useLocalDpi xmlns:a14="http://schemas.microsoft.com/office/drawing/2010/main" val="0"/>
              </a:ext>
            </a:extLst>
          </a:blip>
          <a:srcRect b="9399"/>
          <a:stretch/>
        </p:blipFill>
        <p:spPr bwMode="auto">
          <a:xfrm>
            <a:off x="-21307" y="3789040"/>
            <a:ext cx="2505075" cy="3020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1" name="Diagramm 10"/>
          <p:cNvGraphicFramePr/>
          <p:nvPr>
            <p:extLst>
              <p:ext uri="{D42A27DB-BD31-4B8C-83A1-F6EECF244321}">
                <p14:modId xmlns:p14="http://schemas.microsoft.com/office/powerpoint/2010/main" val="2167525409"/>
              </p:ext>
            </p:extLst>
          </p:nvPr>
        </p:nvGraphicFramePr>
        <p:xfrm>
          <a:off x="1547664" y="3471391"/>
          <a:ext cx="5688632" cy="3486001"/>
        </p:xfrm>
        <a:graphic>
          <a:graphicData uri="http://schemas.openxmlformats.org/drawingml/2006/diagram">
            <dgm:relIds xmlns:dgm="http://schemas.openxmlformats.org/drawingml/2006/diagram" xmlns:r="http://schemas.openxmlformats.org/officeDocument/2006/relationships" r:dm="rId15" r:lo="rId16" r:qs="rId17" r:cs="rId18"/>
          </a:graphicData>
        </a:graphic>
      </p:graphicFrame>
      <p:pic>
        <p:nvPicPr>
          <p:cNvPr id="1028" name="Picture 4"/>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2994599" y="1412776"/>
            <a:ext cx="2712125" cy="15303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9" name="Diagramm 8"/>
          <p:cNvGraphicFramePr/>
          <p:nvPr>
            <p:extLst>
              <p:ext uri="{D42A27DB-BD31-4B8C-83A1-F6EECF244321}">
                <p14:modId xmlns:p14="http://schemas.microsoft.com/office/powerpoint/2010/main" val="4010492213"/>
              </p:ext>
            </p:extLst>
          </p:nvPr>
        </p:nvGraphicFramePr>
        <p:xfrm>
          <a:off x="2980553" y="36574"/>
          <a:ext cx="2881367" cy="1322198"/>
        </p:xfrm>
        <a:graphic>
          <a:graphicData uri="http://schemas.openxmlformats.org/drawingml/2006/diagram">
            <dgm:relIds xmlns:dgm="http://schemas.openxmlformats.org/drawingml/2006/diagram" xmlns:r="http://schemas.openxmlformats.org/officeDocument/2006/relationships" r:dm="rId21" r:lo="rId22" r:qs="rId23" r:cs="rId24"/>
          </a:graphicData>
        </a:graphic>
      </p:graphicFrame>
      <p:sp>
        <p:nvSpPr>
          <p:cNvPr id="8" name="Rechteck 7"/>
          <p:cNvSpPr/>
          <p:nvPr/>
        </p:nvSpPr>
        <p:spPr>
          <a:xfrm>
            <a:off x="2896031" y="2996952"/>
            <a:ext cx="2790056" cy="923330"/>
          </a:xfrm>
          <a:prstGeom prst="rect">
            <a:avLst/>
          </a:prstGeom>
        </p:spPr>
        <p:txBody>
          <a:bodyPr wrap="square">
            <a:spAutoFit/>
          </a:bodyPr>
          <a:lstStyle/>
          <a:p>
            <a:r>
              <a:rPr lang="de-DE" dirty="0"/>
              <a:t>Kaya Lamm, Hannah Diehl, Lukas </a:t>
            </a:r>
            <a:r>
              <a:rPr lang="de-DE" dirty="0" err="1"/>
              <a:t>Ohlemacher</a:t>
            </a:r>
            <a:r>
              <a:rPr lang="de-DE" dirty="0"/>
              <a:t>, Angela </a:t>
            </a:r>
            <a:r>
              <a:rPr lang="de-DE" dirty="0" err="1"/>
              <a:t>Okereke</a:t>
            </a:r>
            <a:endParaRPr lang="de-DE" dirty="0"/>
          </a:p>
        </p:txBody>
      </p:sp>
    </p:spTree>
    <p:extLst>
      <p:ext uri="{BB962C8B-B14F-4D97-AF65-F5344CB8AC3E}">
        <p14:creationId xmlns:p14="http://schemas.microsoft.com/office/powerpoint/2010/main" val="2590706440"/>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376</Words>
  <Application>Microsoft Office PowerPoint</Application>
  <PresentationFormat>Bildschirmpräsentation (4:3)</PresentationFormat>
  <Paragraphs>6</Paragraphs>
  <Slides>1</Slides>
  <Notes>0</Notes>
  <HiddenSlides>0</HiddenSlides>
  <MMClips>0</MMClips>
  <ScaleCrop>false</ScaleCrop>
  <HeadingPairs>
    <vt:vector size="4" baseType="variant">
      <vt:variant>
        <vt:lpstr>Design</vt:lpstr>
      </vt:variant>
      <vt:variant>
        <vt:i4>1</vt:i4>
      </vt:variant>
      <vt:variant>
        <vt:lpstr>Folientitel</vt:lpstr>
      </vt:variant>
      <vt:variant>
        <vt:i4>1</vt:i4>
      </vt:variant>
    </vt:vector>
  </HeadingPairs>
  <TitlesOfParts>
    <vt:vector size="2" baseType="lpstr">
      <vt:lpstr>Larissa</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Gawinski</dc:creator>
  <cp:lastModifiedBy>Gawinski</cp:lastModifiedBy>
  <cp:revision>4</cp:revision>
  <dcterms:created xsi:type="dcterms:W3CDTF">2015-10-03T05:34:01Z</dcterms:created>
  <dcterms:modified xsi:type="dcterms:W3CDTF">2015-10-03T07:09:19Z</dcterms:modified>
</cp:coreProperties>
</file>